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Newsreader"/>
      <p:regular r:id="rId13"/>
      <p:bold r:id="rId14"/>
      <p:italic r:id="rId15"/>
      <p:boldItalic r:id="rId16"/>
    </p:embeddedFont>
    <p:embeddedFont>
      <p:font typeface="DM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ewsreader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Newsreader-italic.fntdata"/><Relationship Id="rId14" Type="http://schemas.openxmlformats.org/officeDocument/2006/relationships/font" Target="fonts/Newsreader-bold.fntdata"/><Relationship Id="rId17" Type="http://schemas.openxmlformats.org/officeDocument/2006/relationships/font" Target="fonts/DMSans-regular.fntdata"/><Relationship Id="rId16" Type="http://schemas.openxmlformats.org/officeDocument/2006/relationships/font" Target="fonts/Newsreader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DM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DM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ea9436131_0_1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ea9436131_0_50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ea9436131_0_2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ea9436131_0_5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ea9436131_0_8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a9436131_0_6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3035863" y="144627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/>
        </p:nvSpPr>
        <p:spPr>
          <a:xfrm>
            <a:off x="256087" y="118109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256087" y="328421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6382567" y="118037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88191" y="122596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>
            <a:off x="628531" y="13822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5"/>
          <p:cNvCxnSpPr/>
          <p:nvPr/>
        </p:nvCxnSpPr>
        <p:spPr>
          <a:xfrm>
            <a:off x="628531" y="348463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6760656" y="138153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6760656" y="34846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6382571" y="328348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1088191" y="332908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usiness Plan Presentation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app/profile/claudio.do.prado/viz/Da_presentation/WageCostAnalysis?publish=yes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: Data Analysis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Claudio Do Prado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highlight>
                  <a:srgbClr val="FCFBFB"/>
                </a:highlight>
              </a:rPr>
              <a:t>Monitoring wage costs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9" name="Google Shape;79;p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Python for data manipulation and analysis.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SQL for database querying techniques.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Tableau for data visualization.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GitHub to save latest updates.</a:t>
            </a:r>
            <a:endParaRPr sz="2000"/>
          </a:p>
        </p:txBody>
      </p:sp>
      <p:pic>
        <p:nvPicPr>
          <p:cNvPr id="85" name="Google Shape;85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63" y="14973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 profit margins?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Analyz</a:t>
            </a:r>
            <a:r>
              <a:rPr lang="en-GB" sz="2000"/>
              <a:t>e</a:t>
            </a:r>
            <a:r>
              <a:rPr lang="en-GB" sz="2000"/>
              <a:t> wage costs for profit improvement.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Identify cost reduction opportunities using data.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Improve profit through wage cost analysis.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1" name="Google Shape;91;p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 title="dashboard.png">
            <a:hlinkClick r:id="rId3"/>
          </p:cNvPr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6056" l="0" r="0" t="6047"/>
          <a:stretch/>
        </p:blipFill>
        <p:spPr>
          <a:xfrm>
            <a:off x="485400" y="692450"/>
            <a:ext cx="8267100" cy="40875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Next Steps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highlight>
                  <a:srgbClr val="FCFBFB"/>
                </a:highlight>
              </a:rPr>
              <a:t>Optimize staff scheduling.</a:t>
            </a:r>
            <a:endParaRPr sz="2000">
              <a:highlight>
                <a:srgbClr val="FCFBFB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BFB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highlight>
                  <a:srgbClr val="FCFBFB"/>
                </a:highlight>
              </a:rPr>
              <a:t>Explore ways to improve efficiency in each departments.</a:t>
            </a:r>
            <a:endParaRPr sz="2000">
              <a:highlight>
                <a:srgbClr val="FCFBFB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BFB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highlight>
                  <a:srgbClr val="FCFBFB"/>
                </a:highlight>
              </a:rPr>
              <a:t>Continue tracking daily labor costs.</a:t>
            </a:r>
            <a:endParaRPr sz="2000">
              <a:highlight>
                <a:srgbClr val="FCFBFB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BFB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highlight>
                  <a:srgbClr val="FCFBFB"/>
                </a:highlight>
              </a:rPr>
              <a:t>Create a ML for forecasting daily revenue and schedule accordingly.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01" name="Google Shape;101;p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Special Thanks You!</a:t>
            </a:r>
            <a:endParaRPr sz="3200"/>
          </a:p>
        </p:txBody>
      </p:sp>
      <p:pic>
        <p:nvPicPr>
          <p:cNvPr id="106" name="Google Shape;106;p21" title="queen1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63" y="1622025"/>
            <a:ext cx="3090600" cy="3090600"/>
          </a:xfrm>
          <a:prstGeom prst="roundRect">
            <a:avLst>
              <a:gd fmla="val 8343" name="adj"/>
            </a:avLst>
          </a:prstGeom>
        </p:spPr>
      </p:pic>
      <p:pic>
        <p:nvPicPr>
          <p:cNvPr id="107" name="Google Shape;107;p21" title="felipe.jpe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188" y="1622025"/>
            <a:ext cx="3090600" cy="3090600"/>
          </a:xfrm>
          <a:prstGeom prst="roundRect">
            <a:avLst>
              <a:gd fmla="val 8343" name="adj"/>
            </a:avLst>
          </a:prstGeom>
        </p:spPr>
      </p:pic>
      <p:pic>
        <p:nvPicPr>
          <p:cNvPr id="108" name="Google Shape;108;p21" title="simi.jpe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2138" y="1622025"/>
            <a:ext cx="3090600" cy="3090600"/>
          </a:xfrm>
          <a:prstGeom prst="roundRect">
            <a:avLst>
              <a:gd fmla="val 8343" name="adj"/>
            </a:avLst>
          </a:prstGeom>
        </p:spPr>
      </p:pic>
      <p:sp>
        <p:nvSpPr>
          <p:cNvPr id="109" name="Google Shape;109;p21"/>
          <p:cNvSpPr txBox="1"/>
          <p:nvPr/>
        </p:nvSpPr>
        <p:spPr>
          <a:xfrm>
            <a:off x="154000" y="1185975"/>
            <a:ext cx="1682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Queen    Erin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423700" y="1185975"/>
            <a:ext cx="1682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Felipe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953325" y="1185975"/>
            <a:ext cx="1682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Simi</a:t>
            </a:r>
            <a:endParaRPr sz="2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